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4"/>
  </p:notesMasterIdLst>
  <p:sldIdLst>
    <p:sldId id="330" r:id="rId7"/>
    <p:sldId id="380" r:id="rId8"/>
    <p:sldId id="499" r:id="rId9"/>
    <p:sldId id="500" r:id="rId10"/>
    <p:sldId id="501" r:id="rId11"/>
    <p:sldId id="502" r:id="rId12"/>
    <p:sldId id="3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50" autoAdjust="0"/>
    <p:restoredTop sz="78693" autoAdjust="0"/>
  </p:normalViewPr>
  <p:slideViewPr>
    <p:cSldViewPr snapToGrid="0" snapToObjects="1">
      <p:cViewPr varScale="1">
        <p:scale>
          <a:sx n="77" d="100"/>
          <a:sy n="77" d="100"/>
        </p:scale>
        <p:origin x="876" y="96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911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85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2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539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Bootcamp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Introduction and Overview</a:t>
            </a: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Some background/history</a:t>
            </a:r>
          </a:p>
          <a:p>
            <a:r>
              <a:rPr lang="en-US" sz="3600" dirty="0"/>
              <a:t>Format</a:t>
            </a:r>
          </a:p>
          <a:p>
            <a:r>
              <a:rPr lang="en-US" sz="3600" dirty="0"/>
              <a:t>Curriculum</a:t>
            </a:r>
          </a:p>
          <a:p>
            <a:r>
              <a:rPr lang="en-US" sz="3600" dirty="0"/>
              <a:t>Q&amp;A</a:t>
            </a:r>
          </a:p>
          <a:p>
            <a:endParaRPr lang="en-US" sz="3600" dirty="0"/>
          </a:p>
          <a:p>
            <a:endParaRPr lang="en-US" sz="32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793888"/>
          </a:xfrm>
        </p:spPr>
        <p:txBody>
          <a:bodyPr>
            <a:normAutofit/>
          </a:bodyPr>
          <a:lstStyle/>
          <a:p>
            <a:r>
              <a:rPr lang="en-US" dirty="0"/>
              <a:t>Background/History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61454"/>
            <a:ext cx="11430000" cy="5493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Students coming into OMSA program without strong programming background were having difficulty with the course.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We worked with the students to identify and understand what they were missing out on, to add to the course.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The three big ones initially: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Working with nested data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Problem solving methodology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Exam data debugging</a:t>
            </a:r>
          </a:p>
          <a:p>
            <a:pPr marL="0" indent="0">
              <a:buNone/>
            </a:pPr>
            <a:endParaRPr lang="en-US" sz="36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01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793888"/>
          </a:xfrm>
        </p:spPr>
        <p:txBody>
          <a:bodyPr>
            <a:normAutofit/>
          </a:bodyPr>
          <a:lstStyle/>
          <a:p>
            <a:r>
              <a:rPr lang="en-US" dirty="0"/>
              <a:t>Background/History -- 2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994611"/>
            <a:ext cx="11430000" cy="56606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Developed Bootcamp curriculum over last 4 semesters, taking student feedback each semester to add/remove content as required.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Timeline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Spring 2022 – 4 individual sessions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Fall 2022 – Skills Office Hours 1x per week</a:t>
            </a:r>
          </a:p>
          <a:p>
            <a:pPr lvl="2"/>
            <a:r>
              <a:rPr lang="en-US" sz="24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Focus on nested data and basic programming, some TA Walkthroughs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Spring 2023 – Skills Office Hours 2x per week</a:t>
            </a:r>
          </a:p>
          <a:p>
            <a:pPr lvl="2"/>
            <a:r>
              <a:rPr lang="en-US" sz="24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Added data debugging, TA Walkthroughs, and exam prep sessions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Fall 2023 – Skills Office Hours 2x per week</a:t>
            </a:r>
          </a:p>
          <a:p>
            <a:pPr lvl="2"/>
            <a:r>
              <a:rPr lang="en-US" sz="24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Videos of prior semester sessions, videos of Prof </a:t>
            </a:r>
            <a:r>
              <a:rPr lang="en-US" sz="2400" dirty="0" err="1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Vuduc</a:t>
            </a:r>
            <a:r>
              <a:rPr lang="en-US" sz="24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 teaching in class, TA Walkthrough videos, in person focus on exam problem-solving</a:t>
            </a:r>
          </a:p>
          <a:p>
            <a:pPr marL="0" indent="0">
              <a:buNone/>
            </a:pPr>
            <a:endParaRPr lang="en-US" sz="36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117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793888"/>
          </a:xfrm>
        </p:spPr>
        <p:txBody>
          <a:bodyPr>
            <a:normAutofit/>
          </a:bodyPr>
          <a:lstStyle/>
          <a:p>
            <a:r>
              <a:rPr lang="en-US" dirty="0"/>
              <a:t>Bootcamp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61454"/>
            <a:ext cx="11430000" cy="5493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Objective 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Help students without strong programming background to pass and do well on the exams.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Format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Lectures of new material – Google Colab notebooks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Interactive coding and debugging – New for Spring 2024 semester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Solution demonstrations, using problem solving methodology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TA Walkthroughs of practice exams, the two weeks before each exam.</a:t>
            </a:r>
          </a:p>
          <a:p>
            <a:pPr marL="0" indent="0">
              <a:buNone/>
            </a:pPr>
            <a:endParaRPr lang="en-US" sz="36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823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793888"/>
          </a:xfrm>
        </p:spPr>
        <p:txBody>
          <a:bodyPr>
            <a:normAutofit/>
          </a:bodyPr>
          <a:lstStyle/>
          <a:p>
            <a:r>
              <a:rPr lang="en-US" dirty="0"/>
              <a:t>Curriculum – Module 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61454"/>
            <a:ext cx="11430000" cy="54938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Python Basics and Problem-Solving Methodology (today)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Python data structures used in Module 0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Nested Data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Python Coding Constructs for Data Analysis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Useful Python Functions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Data Debugging (interactive)</a:t>
            </a:r>
          </a:p>
          <a:p>
            <a:r>
              <a:rPr lang="en-US" sz="36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TA Walkthroughs</a:t>
            </a:r>
          </a:p>
          <a:p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36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3200" dirty="0">
              <a:latin typeface="Helvetica Neue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987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2152</TotalTime>
  <Words>288</Words>
  <Application>Microsoft Office PowerPoint</Application>
  <PresentationFormat>Widescreen</PresentationFormat>
  <Paragraphs>52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Helvetica</vt:lpstr>
      <vt:lpstr>Helvetica Light</vt:lpstr>
      <vt:lpstr>Helvetica Neue</vt:lpstr>
      <vt:lpstr>Roboto</vt:lpstr>
      <vt:lpstr>Roboto Condensed Light</vt:lpstr>
      <vt:lpstr>Custom Design</vt:lpstr>
      <vt:lpstr>1_Custom Design</vt:lpstr>
      <vt:lpstr>2_Custom Design</vt:lpstr>
      <vt:lpstr>CSE 6040/x Bootcamp</vt:lpstr>
      <vt:lpstr>Discussion Topics</vt:lpstr>
      <vt:lpstr>Background/History</vt:lpstr>
      <vt:lpstr>Background/History -- 2</vt:lpstr>
      <vt:lpstr>Bootcamp Format</vt:lpstr>
      <vt:lpstr>Curriculum – Module 0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Heckel, Lawrence</cp:lastModifiedBy>
  <cp:revision>305</cp:revision>
  <dcterms:created xsi:type="dcterms:W3CDTF">2016-03-09T16:46:53Z</dcterms:created>
  <dcterms:modified xsi:type="dcterms:W3CDTF">2024-01-16T00:33:41Z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